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15"/>
  </p:handoutMasterIdLst>
  <p:sldIdLst>
    <p:sldId id="284" r:id="rId3"/>
    <p:sldId id="285" r:id="rId4"/>
    <p:sldId id="258" r:id="rId5"/>
    <p:sldId id="286" r:id="rId6"/>
    <p:sldId id="272" r:id="rId7"/>
    <p:sldId id="283" r:id="rId9"/>
    <p:sldId id="274" r:id="rId10"/>
    <p:sldId id="275" r:id="rId11"/>
    <p:sldId id="301" r:id="rId12"/>
    <p:sldId id="281" r:id="rId13"/>
    <p:sldId id="271" r:id="rId14"/>
  </p:sldIdLst>
  <p:sldSz cx="1219009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189"/>
    <a:srgbClr val="345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D81E-D092-4836-B9B6-7C174811E8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A4367-3F8D-49BB-892F-2500F1840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2BD04-1410-444C-9054-3376B2671A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F208-3535-4AA6-95B3-5CA106BDB48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5373CA14-7925-48A1-9DC5-A1776F56A601}" type="slidenum"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5373CA14-7925-48A1-9DC5-A1776F56A601}" type="slidenum"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5373CA14-7925-48A1-9DC5-A1776F56A601}" type="slidenum"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5373CA14-7925-48A1-9DC5-A1776F56A601}" type="slidenum"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5373CA14-7925-48A1-9DC5-A1776F56A601}" type="slidenum"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5373CA14-7925-48A1-9DC5-A1776F56A601}" type="slidenum">
              <a:rPr lang="zh-CN" altLang="en-US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DC70844-B8B6-444E-913B-10C9B74C54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75DA0A3C-F342-4188-958A-67E1A49114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9263380" y="6452870"/>
            <a:ext cx="2696845" cy="27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200" dirty="0" smtClean="0">
                <a:solidFill>
                  <a:srgbClr val="194189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Dental Star Aesthetic Competition 2021</a:t>
            </a:r>
            <a:endParaRPr lang="zh-CN" altLang="en-US" sz="1200" dirty="0" smtClean="0">
              <a:solidFill>
                <a:srgbClr val="194189"/>
              </a:solidFill>
              <a:latin typeface="Calibri" panose="020F0502020204030204" pitchFamily="34" charset="0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0" y="1435100"/>
            <a:ext cx="12190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 userDrawn="1"/>
        </p:nvGrpSpPr>
        <p:grpSpPr>
          <a:xfrm>
            <a:off x="9406255" y="188595"/>
            <a:ext cx="2504440" cy="245110"/>
            <a:chOff x="14929" y="10071"/>
            <a:chExt cx="3944" cy="386"/>
          </a:xfrm>
        </p:grpSpPr>
        <p:pic>
          <p:nvPicPr>
            <p:cNvPr id="7" name="Picture 2" descr="F:\宣传物料\8fed20ca9c83ff9119f346d825d8e0e.png"/>
            <p:cNvPicPr>
              <a:picLocks noChangeAspect="1" noChangeArrowheads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863"/>
            <a:stretch>
              <a:fillRect/>
            </a:stretch>
          </p:blipFill>
          <p:spPr bwMode="auto">
            <a:xfrm>
              <a:off x="17447" y="10149"/>
              <a:ext cx="1426" cy="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F:\宣传物料\口腔一刻logo.pn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9" y="10108"/>
              <a:ext cx="1277" cy="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图片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25" y="10071"/>
              <a:ext cx="804" cy="386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标题 1"/>
          <p:cNvSpPr txBox="1"/>
          <p:nvPr/>
        </p:nvSpPr>
        <p:spPr>
          <a:xfrm>
            <a:off x="837187" y="1804762"/>
            <a:ext cx="9142413" cy="979487"/>
          </a:xfrm>
          <a:prstGeom prst="rect">
            <a:avLst/>
          </a:prstGeom>
        </p:spPr>
        <p:txBody>
          <a:bodyPr>
            <a:normAutofit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Headline</a:t>
            </a:r>
            <a:endParaRPr lang="zh-CN" altLang="en-US" noProof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副标题 2"/>
          <p:cNvSpPr txBox="1"/>
          <p:nvPr/>
        </p:nvSpPr>
        <p:spPr>
          <a:xfrm>
            <a:off x="837187" y="3057525"/>
            <a:ext cx="9142413" cy="444500"/>
          </a:xfrm>
          <a:prstGeom prst="rect">
            <a:avLst/>
          </a:prstGeom>
        </p:spPr>
        <p:txBody>
          <a:bodyPr>
            <a:normAutofit fontScale="77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mtClean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Subheading</a:t>
            </a:r>
            <a:endParaRPr lang="zh-CN" altLang="en-US" noProof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736504" y="4195764"/>
            <a:ext cx="9142810" cy="175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echnician 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Name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：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            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Company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Name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：</a:t>
            </a:r>
            <a:endParaRPr lang="en-US" altLang="zh-C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altLang="zh-C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Dentist 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Name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：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            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      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Company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Name</a:t>
            </a:r>
            <a:r>
              <a:rPr lang="zh-CN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：</a:t>
            </a:r>
            <a:endParaRPr lang="en-US" altLang="zh-C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zh-C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Cooperative</a:t>
            </a:r>
            <a:r>
              <a:rPr lang="en-US" altLang="zh-C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 lab</a:t>
            </a:r>
            <a:r>
              <a:rPr lang="zh-CN" alt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XXXXXXXXX</a:t>
            </a:r>
            <a:endParaRPr lang="en-US" altLang="zh-CN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0" y="3857625"/>
            <a:ext cx="12190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 userDrawn="1"/>
        </p:nvGrpSpPr>
        <p:grpSpPr>
          <a:xfrm>
            <a:off x="9406255" y="188595"/>
            <a:ext cx="2504440" cy="245110"/>
            <a:chOff x="14929" y="10071"/>
            <a:chExt cx="3944" cy="386"/>
          </a:xfrm>
        </p:grpSpPr>
        <p:pic>
          <p:nvPicPr>
            <p:cNvPr id="10" name="Picture 2" descr="F:\宣传物料\8fed20ca9c83ff9119f346d825d8e0e.png"/>
            <p:cNvPicPr>
              <a:picLocks noChangeAspect="1" noChangeArrowheads="1"/>
            </p:cNvPicPr>
            <p:nvPr userDrawn="1"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863"/>
            <a:stretch>
              <a:fillRect/>
            </a:stretch>
          </p:blipFill>
          <p:spPr bwMode="auto">
            <a:xfrm>
              <a:off x="17447" y="10149"/>
              <a:ext cx="1426" cy="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F:\宣传物料\口腔一刻logo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9" y="10108"/>
              <a:ext cx="1277" cy="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图片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25" y="10071"/>
              <a:ext cx="804" cy="38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SUMMARY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内容占位符 2"/>
          <p:cNvSpPr>
            <a:spLocks noGrp="1" noChangeArrowheads="1"/>
          </p:cNvSpPr>
          <p:nvPr>
            <p:ph sz="half" idx="1"/>
          </p:nvPr>
        </p:nvSpPr>
        <p:spPr>
          <a:xfrm>
            <a:off x="914281" y="1825625"/>
            <a:ext cx="5180926" cy="4351338"/>
          </a:xfrm>
        </p:spPr>
        <p:txBody>
          <a:bodyPr/>
          <a:lstStyle/>
          <a:p>
            <a:pPr marL="0" indent="0"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zh-CN" dirty="0">
                <a:sym typeface="+mn-ea"/>
              </a:rPr>
              <a:t>Pic + description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757134" y="2484438"/>
            <a:ext cx="8676146" cy="14452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fontAlgn="auto">
              <a:buClrTx/>
              <a:buSzTx/>
              <a:buFontTx/>
              <a:buNone/>
              <a:defRPr/>
            </a:pPr>
            <a:r>
              <a:rPr lang="en-US" altLang="zh-CN" sz="8800" spc="600">
                <a:sym typeface="+mn-ea"/>
              </a:rPr>
              <a:t>THANKS!</a:t>
            </a:r>
            <a:endParaRPr lang="zh-CN" altLang="en-US" sz="8800" spc="60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270635" y="1052830"/>
            <a:ext cx="8393430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Requirments</a:t>
            </a:r>
            <a:r>
              <a:rPr lang="zh-CN" altLang="en-US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：</a:t>
            </a:r>
            <a:endParaRPr kumimoji="0" lang="en-US" altLang="zh-CN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微软雅黑" panose="020B0503020204020204" pitchFamily="34" charset="-122"/>
              <a:cs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altLang="zh-CN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The single picture should be no less than 1MB</a:t>
            </a:r>
            <a:r>
              <a:rPr lang="zh-CN" altLang="en-US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；</a:t>
            </a:r>
            <a:endParaRPr kumimoji="0" lang="en-US" altLang="zh-CN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altLang="zh-CN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The picture should be in JPG format</a:t>
            </a:r>
            <a:r>
              <a:rPr lang="zh-CN" altLang="en-US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；</a:t>
            </a:r>
            <a:r>
              <a:rPr lang="en-US" altLang="zh-CN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3.</a:t>
            </a:r>
            <a:endParaRPr lang="en-US" altLang="zh-CN" sz="2400">
              <a:ln>
                <a:noFill/>
              </a:ln>
              <a:effectLst/>
              <a:uLnTx/>
              <a:uFillTx/>
              <a:cs typeface="+mn-lt"/>
              <a:sym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lang="zh-CN" altLang="en-US" sz="2400" noProof="1">
                <a:ea typeface="微软雅黑" panose="020B0503020204020204" pitchFamily="34" charset="-122"/>
                <a:cs typeface="+mn-lt"/>
              </a:rPr>
              <a:t>Content can be added or deleted by yourself；</a:t>
            </a:r>
            <a:endParaRPr lang="en-US" altLang="zh-CN" sz="2400" noProof="1">
              <a:ea typeface="微软雅黑" panose="020B0503020204020204" pitchFamily="34" charset="-122"/>
              <a:cs typeface="+mn-lt"/>
            </a:endParaRPr>
          </a:p>
          <a:p>
            <a:pPr marL="342900" indent="-342900" fontAlgn="auto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zh-CN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The content must include the operating procedures and graphic descriptions of the dentist and the technician</a:t>
            </a:r>
            <a:r>
              <a:rPr lang="zh-CN" altLang="en-US" sz="2400">
                <a:ln>
                  <a:noFill/>
                </a:ln>
                <a:effectLst/>
                <a:uLnTx/>
                <a:uFillTx/>
                <a:cs typeface="+mn-lt"/>
                <a:sym typeface="+mn-ea"/>
              </a:rPr>
              <a:t>；</a:t>
            </a:r>
            <a:endParaRPr lang="en-US" altLang="zh-CN" sz="2400" noProof="1">
              <a:ea typeface="微软雅黑" panose="020B0503020204020204" pitchFamily="34" charset="-122"/>
              <a:cs typeface="+mn-lt"/>
            </a:endParaRPr>
          </a:p>
          <a:p>
            <a:pPr marL="342900" indent="-342900" fontAlgn="auto">
              <a:lnSpc>
                <a:spcPct val="150000"/>
              </a:lnSpc>
              <a:buFont typeface="+mj-lt"/>
              <a:buAutoNum type="arabicPeriod"/>
              <a:defRPr/>
            </a:pPr>
            <a:r>
              <a:rPr sz="2400" noProof="1" smtClean="0">
                <a:ea typeface="微软雅黑" panose="020B0503020204020204" pitchFamily="34" charset="-122"/>
                <a:cs typeface="+mn-lt"/>
              </a:rPr>
              <a:t>The final PPT size should be controlled within 100M</a:t>
            </a:r>
            <a:r>
              <a:rPr lang="en-US" sz="2400" noProof="1" smtClean="0">
                <a:ea typeface="微软雅黑" panose="020B0503020204020204" pitchFamily="34" charset="-122"/>
                <a:cs typeface="+mn-lt"/>
              </a:rPr>
              <a:t>.</a:t>
            </a:r>
            <a:endParaRPr lang="en-US" sz="2400" noProof="1" smtClean="0">
              <a:ea typeface="微软雅黑" panose="020B0503020204020204" pitchFamily="34" charset="-122"/>
              <a:cs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96779" y="4764"/>
            <a:ext cx="3180936" cy="1838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14339" name="文本框 4"/>
          <p:cNvSpPr txBox="1"/>
          <p:nvPr/>
        </p:nvSpPr>
        <p:spPr>
          <a:xfrm>
            <a:off x="1293813" y="5160963"/>
            <a:ext cx="6731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page is not included in the final submission.</a:t>
            </a:r>
            <a:endParaRPr lang="zh-CN" alt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组合 3"/>
          <p:cNvGrpSpPr/>
          <p:nvPr userDrawn="1"/>
        </p:nvGrpSpPr>
        <p:grpSpPr>
          <a:xfrm>
            <a:off x="9406255" y="188595"/>
            <a:ext cx="2504440" cy="245110"/>
            <a:chOff x="14929" y="10071"/>
            <a:chExt cx="3944" cy="386"/>
          </a:xfrm>
        </p:grpSpPr>
        <p:pic>
          <p:nvPicPr>
            <p:cNvPr id="8" name="Picture 2" descr="F:\宣传物料\8fed20ca9c83ff9119f346d825d8e0e.png"/>
            <p:cNvPicPr>
              <a:picLocks noChangeAspect="1" noChangeArrowheads="1"/>
            </p:cNvPicPr>
            <p:nvPr userDrawn="1"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863"/>
            <a:stretch>
              <a:fillRect/>
            </a:stretch>
          </p:blipFill>
          <p:spPr bwMode="auto">
            <a:xfrm>
              <a:off x="17447" y="10149"/>
              <a:ext cx="1426" cy="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F:\宣传物料\口腔一刻logo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9" y="10108"/>
              <a:ext cx="1277" cy="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25" y="10071"/>
              <a:ext cx="804" cy="38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>
          <a:xfrm>
            <a:off x="0" y="3045360"/>
            <a:ext cx="12190413" cy="2608262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15363" name="文本框 35"/>
          <p:cNvSpPr txBox="1">
            <a:spLocks noChangeArrowheads="1"/>
          </p:cNvSpPr>
          <p:nvPr/>
        </p:nvSpPr>
        <p:spPr bwMode="auto">
          <a:xfrm>
            <a:off x="107936" y="3808947"/>
            <a:ext cx="2285702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400" b="1">
                <a:latin typeface="微软雅黑" panose="020B0503020204020204" pitchFamily="34" charset="-122"/>
              </a:rPr>
              <a:t>patient information</a:t>
            </a:r>
            <a:endParaRPr lang="en-US" altLang="zh-CN" sz="1400" b="1">
              <a:latin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379364" y="4301072"/>
            <a:ext cx="1744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文本框 37"/>
          <p:cNvSpPr txBox="1">
            <a:spLocks noChangeArrowheads="1"/>
          </p:cNvSpPr>
          <p:nvPr/>
        </p:nvSpPr>
        <p:spPr bwMode="auto">
          <a:xfrm>
            <a:off x="415871" y="4482048"/>
            <a:ext cx="1671420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1200" dirty="0">
                <a:latin typeface="微软雅黑" panose="020B0503020204020204" pitchFamily="34" charset="-122"/>
              </a:rPr>
              <a:t>Refine key content</a:t>
            </a:r>
            <a:endParaRPr lang="zh-CN" altLang="en-US" sz="1200" dirty="0">
              <a:latin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2788875" y="4301072"/>
            <a:ext cx="1746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文本框 41"/>
          <p:cNvSpPr txBox="1">
            <a:spLocks noChangeArrowheads="1"/>
          </p:cNvSpPr>
          <p:nvPr/>
        </p:nvSpPr>
        <p:spPr bwMode="auto">
          <a:xfrm>
            <a:off x="4725373" y="3808947"/>
            <a:ext cx="2693636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1400" b="1" dirty="0">
                <a:latin typeface="微软雅黑" panose="020B0503020204020204" pitchFamily="34" charset="-122"/>
                <a:sym typeface="+mn-ea"/>
              </a:rPr>
              <a:t>Treatment</a:t>
            </a:r>
            <a:endParaRPr lang="zh-CN" altLang="en-US" sz="1400" b="1" dirty="0">
              <a:latin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5199973" y="4301072"/>
            <a:ext cx="1746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文本框 44"/>
          <p:cNvSpPr txBox="1">
            <a:spLocks noChangeArrowheads="1"/>
          </p:cNvSpPr>
          <p:nvPr/>
        </p:nvSpPr>
        <p:spPr bwMode="auto">
          <a:xfrm>
            <a:off x="7138059" y="3808947"/>
            <a:ext cx="2693636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1400" b="1" dirty="0">
                <a:latin typeface="微软雅黑" panose="020B0503020204020204" pitchFamily="34" charset="-122"/>
                <a:sym typeface="+mn-ea"/>
              </a:rPr>
              <a:t>Restoration</a:t>
            </a:r>
            <a:r>
              <a:rPr lang="zh-CN" altLang="en-US" sz="1400" b="1" dirty="0">
                <a:latin typeface="微软雅黑" panose="020B0503020204020204" pitchFamily="34" charset="-122"/>
                <a:sym typeface="+mn-ea"/>
              </a:rPr>
              <a:t> </a:t>
            </a:r>
            <a:r>
              <a:rPr lang="en-US" altLang="zh-CN" sz="1400" b="1" dirty="0">
                <a:latin typeface="微软雅黑" panose="020B0503020204020204" pitchFamily="34" charset="-122"/>
                <a:sym typeface="+mn-ea"/>
              </a:rPr>
              <a:t>result</a:t>
            </a:r>
            <a:endParaRPr lang="en-US" altLang="zh-CN" sz="1400" b="1">
              <a:latin typeface="微软雅黑" panose="020B0503020204020204" pitchFamily="34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7612659" y="4301072"/>
            <a:ext cx="174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2" name="文本框 47"/>
          <p:cNvSpPr txBox="1">
            <a:spLocks noChangeArrowheads="1"/>
          </p:cNvSpPr>
          <p:nvPr/>
        </p:nvSpPr>
        <p:spPr bwMode="auto">
          <a:xfrm>
            <a:off x="9544396" y="3791486"/>
            <a:ext cx="2693636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400" b="1">
                <a:latin typeface="微软雅黑" panose="020B0503020204020204" pitchFamily="34" charset="-122"/>
              </a:rPr>
              <a:t>summary</a:t>
            </a:r>
            <a:endParaRPr lang="en-US" altLang="zh-CN" sz="1400" b="1">
              <a:latin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10017409" y="4283610"/>
            <a:ext cx="1746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文本框 54"/>
          <p:cNvSpPr txBox="1">
            <a:spLocks noChangeArrowheads="1"/>
          </p:cNvSpPr>
          <p:nvPr/>
        </p:nvSpPr>
        <p:spPr bwMode="auto">
          <a:xfrm>
            <a:off x="2671416" y="4482048"/>
            <a:ext cx="1671419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1200">
                <a:latin typeface="微软雅黑" panose="020B0503020204020204" pitchFamily="34" charset="-122"/>
              </a:rPr>
              <a:t>overview</a:t>
            </a:r>
            <a:endParaRPr lang="en-US" altLang="zh-CN" sz="1200">
              <a:latin typeface="微软雅黑" panose="020B0503020204020204" pitchFamily="34" charset="-122"/>
            </a:endParaRPr>
          </a:p>
        </p:txBody>
      </p:sp>
      <p:sp>
        <p:nvSpPr>
          <p:cNvPr id="15375" name="文本框 55"/>
          <p:cNvSpPr txBox="1">
            <a:spLocks noChangeArrowheads="1"/>
          </p:cNvSpPr>
          <p:nvPr/>
        </p:nvSpPr>
        <p:spPr bwMode="auto">
          <a:xfrm>
            <a:off x="5199973" y="4482048"/>
            <a:ext cx="1671420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1200">
                <a:latin typeface="微软雅黑" panose="020B0503020204020204" pitchFamily="34" charset="-122"/>
              </a:rPr>
              <a:t>overview</a:t>
            </a:r>
            <a:endParaRPr lang="en-US" altLang="zh-CN" sz="1200">
              <a:latin typeface="微软雅黑" panose="020B0503020204020204" pitchFamily="34" charset="-122"/>
            </a:endParaRPr>
          </a:p>
        </p:txBody>
      </p:sp>
      <p:sp>
        <p:nvSpPr>
          <p:cNvPr id="15376" name="文本框 56"/>
          <p:cNvSpPr txBox="1">
            <a:spLocks noChangeArrowheads="1"/>
          </p:cNvSpPr>
          <p:nvPr/>
        </p:nvSpPr>
        <p:spPr bwMode="auto">
          <a:xfrm>
            <a:off x="7649168" y="4482048"/>
            <a:ext cx="1671419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1200">
                <a:latin typeface="微软雅黑" panose="020B0503020204020204" pitchFamily="34" charset="-122"/>
              </a:rPr>
              <a:t>overview</a:t>
            </a:r>
            <a:endParaRPr lang="en-US" altLang="zh-CN" sz="1200">
              <a:latin typeface="微软雅黑" panose="020B0503020204020204" pitchFamily="34" charset="-122"/>
            </a:endParaRPr>
          </a:p>
        </p:txBody>
      </p:sp>
      <p:sp>
        <p:nvSpPr>
          <p:cNvPr id="15377" name="文本框 57"/>
          <p:cNvSpPr txBox="1">
            <a:spLocks noChangeArrowheads="1"/>
          </p:cNvSpPr>
          <p:nvPr/>
        </p:nvSpPr>
        <p:spPr bwMode="auto">
          <a:xfrm>
            <a:off x="10055505" y="4482048"/>
            <a:ext cx="1671419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1200">
                <a:latin typeface="微软雅黑" panose="020B0503020204020204" pitchFamily="34" charset="-122"/>
              </a:rPr>
              <a:t>overview</a:t>
            </a:r>
            <a:endParaRPr lang="en-US" altLang="zh-CN" sz="1200">
              <a:latin typeface="微软雅黑" panose="020B0503020204020204" pitchFamily="3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655320" y="273050"/>
            <a:ext cx="5588635" cy="92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defRPr/>
            </a:pPr>
            <a:r>
              <a:rPr lang="en-US" altLang="zh-CN" sz="5400" b="1" spc="600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US" altLang="zh-CN" sz="5400" b="1" spc="60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655767" y="2420888"/>
            <a:ext cx="1190443" cy="119059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74" name="椭圆 73"/>
          <p:cNvSpPr/>
          <p:nvPr/>
        </p:nvSpPr>
        <p:spPr>
          <a:xfrm>
            <a:off x="3066459" y="2420888"/>
            <a:ext cx="1190443" cy="119059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75" name="椭圆 74"/>
          <p:cNvSpPr/>
          <p:nvPr/>
        </p:nvSpPr>
        <p:spPr>
          <a:xfrm>
            <a:off x="5546689" y="2420888"/>
            <a:ext cx="1190443" cy="119059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76" name="椭圆 75"/>
          <p:cNvSpPr/>
          <p:nvPr/>
        </p:nvSpPr>
        <p:spPr>
          <a:xfrm>
            <a:off x="7783759" y="2420888"/>
            <a:ext cx="1190443" cy="119059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77" name="椭圆 76"/>
          <p:cNvSpPr/>
          <p:nvPr/>
        </p:nvSpPr>
        <p:spPr>
          <a:xfrm>
            <a:off x="10341800" y="2420888"/>
            <a:ext cx="1190443" cy="119059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/>
          </a:p>
        </p:txBody>
      </p:sp>
      <p:sp>
        <p:nvSpPr>
          <p:cNvPr id="15385" name="文本框 38"/>
          <p:cNvSpPr txBox="1"/>
          <p:nvPr/>
        </p:nvSpPr>
        <p:spPr>
          <a:xfrm>
            <a:off x="2315528" y="3860800"/>
            <a:ext cx="2692400" cy="306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1400" b="1" dirty="0">
                <a:latin typeface="微软雅黑" panose="020B0503020204020204" pitchFamily="34" charset="-122"/>
              </a:rPr>
              <a:t>Analysis</a:t>
            </a:r>
            <a:r>
              <a:rPr lang="zh-CN" altLang="en-US" sz="1400" b="1" dirty="0">
                <a:latin typeface="微软雅黑" panose="020B0503020204020204" pitchFamily="34" charset="-122"/>
              </a:rPr>
              <a:t> </a:t>
            </a:r>
            <a:r>
              <a:rPr lang="en-US" altLang="zh-CN" sz="1400" b="1" dirty="0">
                <a:latin typeface="微软雅黑" panose="020B0503020204020204" pitchFamily="34" charset="-122"/>
              </a:rPr>
              <a:t>and</a:t>
            </a:r>
            <a:r>
              <a:rPr lang="zh-CN" altLang="en-US" sz="1400" b="1" dirty="0">
                <a:latin typeface="微软雅黑" panose="020B0503020204020204" pitchFamily="34" charset="-122"/>
              </a:rPr>
              <a:t> </a:t>
            </a:r>
            <a:r>
              <a:rPr lang="en-US" altLang="zh-CN" sz="1400" b="1" dirty="0">
                <a:latin typeface="微软雅黑" panose="020B0503020204020204" pitchFamily="34" charset="-122"/>
              </a:rPr>
              <a:t>Design</a:t>
            </a:r>
            <a:endParaRPr lang="zh-CN" altLang="en-US" sz="1400" b="1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1213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sym typeface="+mn-ea"/>
              </a:rPr>
              <a:t>PATIENT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INFORMATION</a:t>
            </a:r>
            <a:br>
              <a:rPr lang="zh-CN" altLang="en-US" dirty="0"/>
            </a:b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内容占位符 2"/>
          <p:cNvSpPr>
            <a:spLocks noGrp="1" noChangeArrowheads="1"/>
          </p:cNvSpPr>
          <p:nvPr>
            <p:ph sz="half" idx="1"/>
          </p:nvPr>
        </p:nvSpPr>
        <p:spPr>
          <a:xfrm>
            <a:off x="914281" y="1825625"/>
            <a:ext cx="5180926" cy="4351338"/>
          </a:xfrm>
        </p:spPr>
        <p:txBody>
          <a:bodyPr/>
          <a:lstStyle/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en-US" altLang="zh-CN" dirty="0">
                <a:sym typeface="+mn-ea"/>
              </a:rPr>
              <a:t>Pic + description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ym typeface="+mn-ea"/>
              </a:rPr>
              <a:t>CASE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ANALYSIS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内容占位符 2"/>
          <p:cNvSpPr>
            <a:spLocks noGrp="1" noChangeArrowheads="1"/>
          </p:cNvSpPr>
          <p:nvPr>
            <p:ph sz="half" idx="1"/>
          </p:nvPr>
        </p:nvSpPr>
        <p:spPr>
          <a:xfrm>
            <a:off x="914281" y="1825625"/>
            <a:ext cx="5180926" cy="4351338"/>
          </a:xfrm>
        </p:spPr>
        <p:txBody>
          <a:bodyPr/>
          <a:lstStyle/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en-US" altLang="zh-CN" dirty="0">
                <a:sym typeface="+mn-ea"/>
              </a:rPr>
              <a:t>Pic + description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ym typeface="+mn-ea"/>
              </a:rPr>
              <a:t>TREATMENT PLAN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内容占位符 2"/>
          <p:cNvSpPr>
            <a:spLocks noGrp="1" noChangeArrowheads="1"/>
          </p:cNvSpPr>
          <p:nvPr>
            <p:ph sz="half" idx="1"/>
          </p:nvPr>
        </p:nvSpPr>
        <p:spPr>
          <a:xfrm>
            <a:off x="914281" y="1825625"/>
            <a:ext cx="5180926" cy="4351338"/>
          </a:xfrm>
        </p:spPr>
        <p:txBody>
          <a:bodyPr/>
          <a:lstStyle/>
          <a:p>
            <a:pPr marL="0" indent="0"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zh-CN" dirty="0">
                <a:sym typeface="+mn-ea"/>
              </a:rPr>
              <a:t>Pic + description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TREATMENT PROCESS BY DENTIST</a:t>
            </a:r>
            <a:br>
              <a:rPr lang="zh-CN" altLang="en-US" dirty="0"/>
            </a:b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内容占位符 2"/>
          <p:cNvSpPr>
            <a:spLocks noGrp="1" noChangeArrowheads="1"/>
          </p:cNvSpPr>
          <p:nvPr>
            <p:ph sz="half" idx="1"/>
          </p:nvPr>
        </p:nvSpPr>
        <p:spPr>
          <a:xfrm>
            <a:off x="914281" y="1825625"/>
            <a:ext cx="5180926" cy="4351338"/>
          </a:xfrm>
        </p:spPr>
        <p:txBody>
          <a:bodyPr/>
          <a:lstStyle/>
          <a:p>
            <a:pPr marL="0" indent="0"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zh-CN" dirty="0">
                <a:sym typeface="+mn-ea"/>
              </a:rPr>
              <a:t>Pic + description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FABRICATION BY TECHNICIAN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内容占位符 2"/>
          <p:cNvSpPr>
            <a:spLocks noGrp="1" noChangeArrowheads="1"/>
          </p:cNvSpPr>
          <p:nvPr>
            <p:ph sz="half" idx="1"/>
          </p:nvPr>
        </p:nvSpPr>
        <p:spPr>
          <a:xfrm>
            <a:off x="914281" y="1825625"/>
            <a:ext cx="5180926" cy="4351338"/>
          </a:xfrm>
        </p:spPr>
        <p:txBody>
          <a:bodyPr/>
          <a:lstStyle/>
          <a:p>
            <a:pPr marL="0" indent="0"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zh-CN" dirty="0">
                <a:sym typeface="+mn-ea"/>
              </a:rPr>
              <a:t>Pic + description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RESTORATION RESULT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内容占位符 2"/>
          <p:cNvSpPr>
            <a:spLocks noGrp="1" noChangeArrowheads="1"/>
          </p:cNvSpPr>
          <p:nvPr>
            <p:ph sz="half" idx="1"/>
          </p:nvPr>
        </p:nvSpPr>
        <p:spPr>
          <a:xfrm>
            <a:off x="914281" y="1825625"/>
            <a:ext cx="5180926" cy="4351338"/>
          </a:xfrm>
        </p:spPr>
        <p:txBody>
          <a:bodyPr/>
          <a:lstStyle/>
          <a:p>
            <a:pPr marL="0" indent="0"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zh-CN" dirty="0">
                <a:sym typeface="+mn-ea"/>
              </a:rPr>
              <a:t>Pic + description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WPS 演示</Application>
  <PresentationFormat>自定义</PresentationFormat>
  <Paragraphs>71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微软雅黑</vt:lpstr>
      <vt:lpstr>Lucida Grande</vt:lpstr>
      <vt:lpstr>Arial Unicode MS</vt:lpstr>
      <vt:lpstr>1_自定义设计方案</vt:lpstr>
      <vt:lpstr>PowerPoint 演示文稿</vt:lpstr>
      <vt:lpstr>PowerPoint 演示文稿</vt:lpstr>
      <vt:lpstr>PowerPoint 演示文稿</vt:lpstr>
      <vt:lpstr>患者信息</vt:lpstr>
      <vt:lpstr>病例分析</vt:lpstr>
      <vt:lpstr>治疗计划</vt:lpstr>
      <vt:lpstr>治疗过程——医生</vt:lpstr>
      <vt:lpstr>制作过程——技师</vt:lpstr>
      <vt:lpstr>RESTORATION RESULT</vt:lpstr>
      <vt:lpstr>讨论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此处添加标题</dc:title>
  <dc:creator>Administrator</dc:creator>
  <cp:lastModifiedBy>BSMIBD</cp:lastModifiedBy>
  <cp:revision>19</cp:revision>
  <dcterms:created xsi:type="dcterms:W3CDTF">2021-06-21T07:18:00Z</dcterms:created>
  <dcterms:modified xsi:type="dcterms:W3CDTF">2021-07-14T03:16:47Z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8AD6240CA68F4F21A682018CE85C9CA9</vt:lpwstr>
  </property>
  <property fmtid="{D5CDD505-2E9C-101B-9397-08002B2CF9AE}" pid="3" name="KSOProductBuildVer">
    <vt:lpwstr>2052-11.1.0.10578</vt:lpwstr>
  </property>
</Properties>
</file>